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Resume &amp; Cover Letter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Enhanced Output for Job Seekers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077289"/>
            <a:ext cx="83346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                                  Developed By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14919"/>
            <a:ext cx="79614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                                                                         DEVANSH SRIVASTAVA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96076"/>
            <a:ext cx="71433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                                                                                      THANK YOU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623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70641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web application streamlines the creation of professional resumes and cover letters.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64355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Leveraging AI for enhanced output, it simplifies a crucial part of the job application process.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1181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2834521"/>
            <a:ext cx="6448544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364" y="30815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Tabbed Interface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05364" y="3567708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Separate sections for Resume and Cover Letter generation.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23428" y="2834521"/>
            <a:ext cx="6448663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70483" y="3081576"/>
            <a:ext cx="30893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Dynamic Form Inputs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0483" y="3567708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input data via intuitive form fields.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724757"/>
            <a:ext cx="6448544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05364" y="49718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Jinja2 Templating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05364" y="5457944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Ensures flexible and customizable document generation.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4724757"/>
            <a:ext cx="6448663" cy="1673662"/>
          </a:xfrm>
          <a:prstGeom prst="roundRect">
            <a:avLst>
              <a:gd name="adj" fmla="val 5437"/>
            </a:avLst>
          </a:prstGeom>
          <a:solidFill>
            <a:srgbClr val="FFFFFF"/>
          </a:solidFill>
          <a:ln w="3048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70483" y="4971812"/>
            <a:ext cx="40401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Multiple Download Options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0483" y="5457944"/>
            <a:ext cx="59545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Output available in TXT and Markdown formats.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558046"/>
            <a:ext cx="4272439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How It Works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10208" y="1523167"/>
            <a:ext cx="276987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Seamless Data Entry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10208" y="2059781"/>
            <a:ext cx="63574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Enter personal details, work experience, and skills once.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10208" y="2567226"/>
            <a:ext cx="6357461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intelligently applies information to both documents.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0351" y="1548527"/>
            <a:ext cx="6357461" cy="63574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95393"/>
            <a:ext cx="636412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AI-Powered Enhancements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198733"/>
            <a:ext cx="437126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4281845"/>
            <a:ext cx="393811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Intelligent Content Generation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5124212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 assists in crafting impactful descriptions and bullet points.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70" y="3198733"/>
            <a:ext cx="437126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6144" y="4281845"/>
            <a:ext cx="38631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Customizable Tone &amp; Style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46144" y="4767977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Adjust output to match desired professionalism or industry.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830" y="3198733"/>
            <a:ext cx="437126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7405" y="4281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Error Reduction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7405" y="4767977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Minimises typos and grammatical errors for polished documents.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0893"/>
            <a:ext cx="501479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Technical Foundation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384232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3512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70673" y="3998952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Core programming language for backend logic.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3384232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62938" y="35128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62938" y="3998952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Powers the interactive web application interface.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87278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70673" y="50158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Jinja2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70673" y="5501997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Flexible templating engine for document rendering.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4887278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62938" y="50158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datetime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62938" y="5501997"/>
            <a:ext cx="56091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 auto-generate current date in cover letter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88381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Benefits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3616643"/>
            <a:ext cx="4226838" cy="2324457"/>
          </a:xfrm>
          <a:prstGeom prst="roundRect">
            <a:avLst>
              <a:gd name="adj" fmla="val 6294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58309" y="3586162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5" name="Shape 3"/>
          <p:cNvSpPr/>
          <p:nvPr/>
        </p:nvSpPr>
        <p:spPr>
          <a:xfrm>
            <a:off x="2546687" y="329172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712" y="3454241"/>
            <a:ext cx="259913" cy="3249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364" y="4158258"/>
            <a:ext cx="35952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Significant Time Savings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364" y="4644390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 documents in minutes, not hours.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1722" y="3616643"/>
            <a:ext cx="4226838" cy="2324457"/>
          </a:xfrm>
          <a:prstGeom prst="roundRect">
            <a:avLst>
              <a:gd name="adj" fmla="val 6294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01722" y="3586162"/>
            <a:ext cx="4226838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1" name="Shape 8"/>
          <p:cNvSpPr/>
          <p:nvPr/>
        </p:nvSpPr>
        <p:spPr>
          <a:xfrm>
            <a:off x="6990100" y="329172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24" y="3454241"/>
            <a:ext cx="259913" cy="32492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48776" y="4158258"/>
            <a:ext cx="34447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Exceptional Ease of Use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48776" y="4644390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Intuitive design requires no technical skills.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5134" y="3616643"/>
            <a:ext cx="4226957" cy="2324457"/>
          </a:xfrm>
          <a:prstGeom prst="roundRect">
            <a:avLst>
              <a:gd name="adj" fmla="val 6294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5134" y="3586162"/>
            <a:ext cx="4226957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33631" y="3291721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656" y="3454241"/>
            <a:ext cx="259913" cy="32492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2189" y="4158258"/>
            <a:ext cx="37328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Highly Personalised Output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2189" y="5000625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Tailored content for each unique application.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34489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Interface Snapshot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43482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glimpse of the clean and functional user interface.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22126"/>
            <a:ext cx="505718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Future Enhancements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7254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Integration with external job boards.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14789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Expanded template library.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7033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AI-driven content optimisation suggestions.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6076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                                                                           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2025-07-31T16:56:50Z</dcterms:created>
  <dcterms:modified xsi:type="dcterms:W3CDTF">2025-07-31T16:56:50Z</dcterms:modified>
</cp:coreProperties>
</file>